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858"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8/30/2024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9686" y="7186729"/>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Deceptively Spacious Detached Chalet Style Bungalow Situated In Favoured Avenues Area Of Exmouth</a:t>
            </a: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Lounge * Study Area * Sun Room * Kitchen/Breakfast Room * Three Ground Floor Bedrooms * Ground Floor Shower Room * Spacious First Floor Bedroom And First Floor Modern Bathroom Suite * Attractive Front And Rear Gardens * Driveway * Garage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£625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73 Douglas Aven</a:t>
            </a:r>
            <a:r>
              <a:rPr lang="en-GB" sz="1800" dirty="0">
                <a:solidFill>
                  <a:srgbClr val="FFFFFF"/>
                </a:solidFill>
                <a:effectLst/>
                <a:latin typeface="HelveticaNeueLT-Medium"/>
                <a:ea typeface="Times New Roman" panose="02020603050405020304" pitchFamily="18" charset="0"/>
              </a:rPr>
              <a:t>ue, Exmouth, EX8 </a:t>
            </a:r>
            <a:r>
              <a:rPr lang="en-GB" dirty="0">
                <a:solidFill>
                  <a:srgbClr val="FFFFFF"/>
                </a:solidFill>
                <a:latin typeface="HelveticaNeueLT-Medium"/>
                <a:ea typeface="Times New Roman" panose="02020603050405020304" pitchFamily="18" charset="0"/>
              </a:rPr>
              <a:t>2HG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3"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6474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49533"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64743"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993229" y="7864010"/>
            <a:ext cx="1670280" cy="162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788938"/>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73 Douglas Avenue, Exmouth, EX8 2HG</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Front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LOBBY: </a:t>
            </a:r>
            <a:r>
              <a:rPr lang="en-GB" sz="1200" dirty="0">
                <a:latin typeface="Helvetica" panose="020B0604020202020204" pitchFamily="34" charset="0"/>
                <a:cs typeface="Helvetica" panose="020B0604020202020204" pitchFamily="34" charset="0"/>
              </a:rPr>
              <a:t>  Window to side elevation,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Walk in storage cupboard, radiator, archway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 Telephone point, stairs rising to FIRST FLOOR  With a linen cupboard halfway up housing gas boiler.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5.23m x 3.61m (17'2" x 11'10")   A bright triple aspect room with marble fireplace with fitted gas fire, three radiators, TV point, sliding patio doors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SUN ROOM:  </a:t>
            </a:r>
            <a:r>
              <a:rPr lang="en-GB" sz="1200" dirty="0">
                <a:latin typeface="Helvetica" panose="020B0604020202020204" pitchFamily="34" charset="0"/>
                <a:cs typeface="Helvetica" panose="020B0604020202020204" pitchFamily="34" charset="0"/>
              </a:rPr>
              <a:t>3.35m x 2.44m (11'0" x 8'0")  With window to side elevation plus patio doors overlooking and leading to the rear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STUDY AREA: </a:t>
            </a:r>
            <a:r>
              <a:rPr lang="en-GB" sz="1200" dirty="0">
                <a:latin typeface="Helvetica" panose="020B0604020202020204" pitchFamily="34" charset="0"/>
                <a:cs typeface="Helvetica" panose="020B0604020202020204" pitchFamily="34" charset="0"/>
              </a:rPr>
              <a:t>  3.3m x 1.4m (10'10" x 4'7")  Accessed via square opening from the lounge, radiator,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 ROOM: </a:t>
            </a:r>
            <a:r>
              <a:rPr lang="en-GB" sz="1200" dirty="0">
                <a:latin typeface="Helvetica" panose="020B0604020202020204" pitchFamily="34" charset="0"/>
                <a:cs typeface="Helvetica" panose="020B0604020202020204" pitchFamily="34" charset="0"/>
              </a:rPr>
              <a:t>   6.05m x 4.01m (19'10" x 13'2") narrowing to 3m (9'10")  With window overlooking the rear garden, fitted range of work surfaces with inset stainless steel sink unit with mixer tap, extensive range of light wood fronted base and high level cupboards, including carousel corner unit and pull out tall larder cupboard, gas cooker point with filter extractor hood over, plumbing for automatic washing machine, integrated dishwasher, space for upright fridge/freezer.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BEDROOM 1: </a:t>
            </a:r>
            <a:r>
              <a:rPr lang="en-GB" sz="1200" dirty="0">
                <a:latin typeface="Helvetica" panose="020B0604020202020204" pitchFamily="34" charset="0"/>
                <a:cs typeface="Helvetica" panose="020B0604020202020204" pitchFamily="34" charset="0"/>
              </a:rPr>
              <a:t>  4.27m x 3.51m (14'0" x 11'6")  Window overlooking front garden, radiator, TV point, range of built-in wardrobes.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BEDROOM 2: </a:t>
            </a:r>
            <a:r>
              <a:rPr lang="en-GB" sz="1200" dirty="0">
                <a:latin typeface="Helvetica" panose="020B0604020202020204" pitchFamily="34" charset="0"/>
                <a:cs typeface="Helvetica" panose="020B0604020202020204" pitchFamily="34" charset="0"/>
              </a:rPr>
              <a:t>  4.27m x 3.51m (14'0" x 11'6") With double glazed windows, radiator, arched recess.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BEDROOM 3: </a:t>
            </a:r>
            <a:r>
              <a:rPr lang="en-GB" sz="1200" dirty="0">
                <a:latin typeface="Helvetica" panose="020B0604020202020204" pitchFamily="34" charset="0"/>
                <a:cs typeface="Helvetica" panose="020B0604020202020204" pitchFamily="34" charset="0"/>
              </a:rPr>
              <a:t>  3.3m x 2.39m (10'10" x 7'10")  Overlooking the rear garden, radiator, wash hand basin.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 </a:t>
            </a:r>
            <a:r>
              <a:rPr lang="en-GB" sz="1200" dirty="0">
                <a:latin typeface="Helvetica" panose="020B0604020202020204" pitchFamily="34" charset="0"/>
                <a:cs typeface="Helvetica" panose="020B0604020202020204" pitchFamily="34" charset="0"/>
              </a:rPr>
              <a:t>  2.39m x 1.6m (7'10" x 5'3")   With tiled walls, obscure window, glazed corner shower cubicle with fitted shower unit, extractor/light fitting, pedestal wash hand basin, WC, radiator, tiled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SEPARATE WC:  </a:t>
            </a:r>
            <a:r>
              <a:rPr lang="en-GB" sz="1200" dirty="0">
                <a:latin typeface="Helvetica" panose="020B0604020202020204" pitchFamily="34" charset="0"/>
                <a:cs typeface="Helvetica" panose="020B0604020202020204" pitchFamily="34" charset="0"/>
              </a:rPr>
              <a:t>  With obscure window, part tiled walls, wash hand basin, WC, tiled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a:t>
            </a:r>
            <a:r>
              <a:rPr lang="en-GB" sz="1200" dirty="0">
                <a:latin typeface="Helvetica" panose="020B0604020202020204" pitchFamily="34" charset="0"/>
                <a:cs typeface="Helvetica" panose="020B0604020202020204" pitchFamily="34" charset="0"/>
              </a:rPr>
              <a:t>   Two cupboards.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4.5m x 3m (14'9" x 9'10")  Sloping ceilings, front aspect window, built-in wardrobe,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BATHROOM/WC: </a:t>
            </a:r>
            <a:r>
              <a:rPr lang="en-GB" sz="1200" dirty="0">
                <a:latin typeface="Helvetica" panose="020B0604020202020204" pitchFamily="34" charset="0"/>
                <a:cs typeface="Helvetica" panose="020B0604020202020204" pitchFamily="34" charset="0"/>
              </a:rPr>
              <a:t>   3m x 2.39m (9'10" x 7'10")   With modern suite comprising bath, pedestal wash hand basin, WC, part tiled walls, radiator.  </a:t>
            </a:r>
          </a:p>
          <a:p>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818859"/>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Attractive lawned front garden edged with well stocked and colourful flower and shrub beds, paved pathway leading to front door, side access to the rear garden which is attractively planned and presented, laid to lawn with well stocked flower and shrub beds, lawned areas of gardens, seating areas, greenhouse, outside tap.  Garage.  To the front of the property there is also off road parking leading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  5.18m x 2.74m (17'0" x 9'0")  With up and over door, power and light connected, and pedestrian side door connects into the garden.</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pPr>
              <a:lnSpc>
                <a:spcPct val="107000"/>
              </a:lnSpc>
              <a:spcAft>
                <a:spcPts val="800"/>
              </a:spcAft>
            </a:pPr>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93930677-0737-9E5D-A27A-2479593F7854}"/>
              </a:ext>
            </a:extLst>
          </p:cNvPr>
          <p:cNvPicPr>
            <a:picLocks noChangeAspect="1"/>
          </p:cNvPicPr>
          <p:nvPr/>
        </p:nvPicPr>
        <p:blipFill>
          <a:blip r:embed="rId2"/>
          <a:stretch>
            <a:fillRect/>
          </a:stretch>
        </p:blipFill>
        <p:spPr>
          <a:xfrm>
            <a:off x="8476672" y="3846397"/>
            <a:ext cx="5726952" cy="5333224"/>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918</Words>
  <Application>Microsoft Office PowerPoint</Application>
  <PresentationFormat>Custom</PresentationFormat>
  <Paragraphs>121</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2024-03-01T11:08:36Z</cp:lastPrinted>
  <dcterms:created xsi:type="dcterms:W3CDTF">2023-03-19T13:39:10Z</dcterms:created>
  <dcterms:modified xsi:type="dcterms:W3CDTF">2024-08-30T14:45:29Z</dcterms:modified>
</cp:coreProperties>
</file>